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4" r:id="rId3"/>
    <p:sldId id="274" r:id="rId4"/>
    <p:sldId id="269" r:id="rId5"/>
    <p:sldId id="275" r:id="rId6"/>
    <p:sldId id="273" r:id="rId7"/>
    <p:sldId id="276" r:id="rId8"/>
    <p:sldId id="272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467" autoAdjust="0"/>
  </p:normalViewPr>
  <p:slideViewPr>
    <p:cSldViewPr>
      <p:cViewPr varScale="1">
        <p:scale>
          <a:sx n="92" d="100"/>
          <a:sy n="92" d="100"/>
        </p:scale>
        <p:origin x="134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648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615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849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115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937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878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53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29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062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214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480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0D00F-A991-48D6-9679-F22DE9523A9E}" type="datetimeFigureOut">
              <a:rPr lang="ru-RU" smtClean="0"/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76607-FA1C-482F-847F-75A9752F6C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268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60338"/>
            <a:ext cx="9120187" cy="653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936625" y="981075"/>
            <a:ext cx="8207375" cy="1511300"/>
          </a:xfrm>
        </p:spPr>
        <p:txBody>
          <a:bodyPr/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Филимонов Вячеслав Павлович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21667" y="375047"/>
            <a:ext cx="37991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/>
              <a:t>"</a:t>
            </a:r>
            <a:r>
              <a:rPr lang="en-US" sz="2400" i="1" dirty="0" err="1"/>
              <a:t>Consumor</a:t>
            </a:r>
            <a:r>
              <a:rPr lang="en-US" sz="2400" i="1" dirty="0"/>
              <a:t> </a:t>
            </a:r>
            <a:r>
              <a:rPr lang="en-US" sz="2400" i="1" dirty="0" err="1"/>
              <a:t>aliis</a:t>
            </a:r>
            <a:r>
              <a:rPr lang="en-US" sz="2400" i="1" dirty="0"/>
              <a:t> </a:t>
            </a:r>
            <a:r>
              <a:rPr lang="en-US" sz="2400" i="1" dirty="0" err="1"/>
              <a:t>inserviendo</a:t>
            </a:r>
            <a:r>
              <a:rPr lang="en-US" sz="2400" i="1" dirty="0"/>
              <a:t>"</a:t>
            </a:r>
            <a:endParaRPr lang="ru-RU" sz="2400" i="1" dirty="0"/>
          </a:p>
        </p:txBody>
      </p:sp>
      <p:pic>
        <p:nvPicPr>
          <p:cNvPr id="10" name="051-Tchaikovsky. The Seasons - Barcarol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26496" y="4797152"/>
            <a:ext cx="609600" cy="609600"/>
          </a:xfrm>
          <a:prstGeom prst="rect">
            <a:avLst/>
          </a:prstGeom>
        </p:spPr>
      </p:pic>
      <p:pic>
        <p:nvPicPr>
          <p:cNvPr id="11" name="Содержимое 3" descr="bl00tB16-_U.jpg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1" y="1618996"/>
            <a:ext cx="4032447" cy="5554420"/>
          </a:xfrm>
          <a:prstGeom prst="rect">
            <a:avLst/>
          </a:prstGeom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60338"/>
            <a:ext cx="9120187" cy="653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0952" y="27463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Биография врача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4048" y="1268760"/>
            <a:ext cx="3682752" cy="4857403"/>
          </a:xfrm>
        </p:spPr>
        <p:txBody>
          <a:bodyPr>
            <a:normAutofit fontScale="85000" lnSpcReduction="20000"/>
          </a:bodyPr>
          <a:lstStyle/>
          <a:p>
            <a:pPr marL="64008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21 марта 1956 года у учителя истории  Павла Михайловича и Антонины Павловны Филимоновых родился сын, Вячеслав Павлович. Огромную роль в выборе профессии сыграло влияние матери, врача педиатра, заведующей отделением, отдавшей свою жизнь медицине.</a:t>
            </a:r>
          </a:p>
          <a:p>
            <a:pPr marL="64008" indent="0" algn="ctr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32" y="2330597"/>
            <a:ext cx="4320000" cy="31866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844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60338"/>
            <a:ext cx="9120187" cy="653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0952" y="27463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Биография врача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1206" y="1222954"/>
            <a:ext cx="4115594" cy="4903209"/>
          </a:xfrm>
        </p:spPr>
        <p:txBody>
          <a:bodyPr>
            <a:normAutofit fontScale="85000" lnSpcReduction="20000"/>
          </a:bodyPr>
          <a:lstStyle/>
          <a:p>
            <a:pPr marL="64008" indent="0"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В </a:t>
            </a:r>
            <a:r>
              <a:rPr lang="ru-RU" dirty="0">
                <a:solidFill>
                  <a:srgbClr val="002060"/>
                </a:solidFill>
              </a:rPr>
              <a:t>1973 году Вячеслав поступил в Казанский медицинский институт. При огромном конкурсе  в медицинский, сказалась хорошая школьная подготовка. Вячеслав учился хорошо, любил читать книги и выписывать крылатые фразы.  Свободное время  проводил на кафедре госпитальной хирургии. </a:t>
            </a:r>
          </a:p>
          <a:p>
            <a:pPr marL="64008" indent="0" algn="ctr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6728990">
            <a:off x="1038787" y="3148746"/>
            <a:ext cx="3240000" cy="407809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6644451">
            <a:off x="1589958" y="1591614"/>
            <a:ext cx="1896554" cy="287037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34546" flipH="1">
            <a:off x="1744759" y="353438"/>
            <a:ext cx="1586952" cy="173903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475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rm-content.s3.amazonaws.com/5555d5c78c7ada030f4fc94c/109251/upload-4f190030-1688-11e5-9d29-3137407c0e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17470" cy="65314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8904" y="274638"/>
            <a:ext cx="8229600" cy="1143000"/>
          </a:xfrm>
        </p:spPr>
        <p:txBody>
          <a:bodyPr/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Военно-полевые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сборы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0201" y="1268760"/>
            <a:ext cx="3784437" cy="4542310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В 1979 году после окончания института на пол года был призван на военно-полевые </a:t>
            </a:r>
            <a:r>
              <a:rPr lang="ru-RU" dirty="0" smtClean="0">
                <a:solidFill>
                  <a:srgbClr val="002060"/>
                </a:solidFill>
              </a:rPr>
              <a:t>сборы.</a:t>
            </a:r>
            <a:endParaRPr lang="ru-RU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По характеру твёрдый,  он  был очень упрямым, решительным, вспыльчивым и всегда говорил только правду. </a:t>
            </a:r>
          </a:p>
          <a:p>
            <a:pPr marL="64008" indent="0" algn="ctr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7" name="Picture 1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2000" contras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6496273">
            <a:off x="746583" y="1230497"/>
            <a:ext cx="2669731" cy="19973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819057"/>
            <a:ext cx="3395663" cy="38290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614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rm-content.s3.amazonaws.com/5555d5c78c7ada030f4fc94c/109251/upload-4f190030-1688-11e5-9d29-3137407c0e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17470" cy="6531475"/>
          </a:xfrm>
          <a:prstGeom prst="rect">
            <a:avLst/>
          </a:prstGeom>
          <a:noFill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08" y="3442317"/>
            <a:ext cx="4320000" cy="2650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0912" y="27463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Его профессия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48" y="654758"/>
            <a:ext cx="2160000" cy="284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1903" y="1268760"/>
            <a:ext cx="4546848" cy="5256584"/>
          </a:xfrm>
        </p:spPr>
        <p:txBody>
          <a:bodyPr>
            <a:normAutofit fontScale="85000" lnSpcReduction="20000"/>
          </a:bodyPr>
          <a:lstStyle/>
          <a:p>
            <a:pPr marL="64008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В</a:t>
            </a:r>
            <a:r>
              <a:rPr lang="ru-RU" dirty="0" smtClean="0">
                <a:solidFill>
                  <a:srgbClr val="002060"/>
                </a:solidFill>
              </a:rPr>
              <a:t>рачом-интерном </a:t>
            </a:r>
            <a:r>
              <a:rPr lang="ru-RU" dirty="0">
                <a:solidFill>
                  <a:srgbClr val="002060"/>
                </a:solidFill>
              </a:rPr>
              <a:t>Вячеслав приехал в город Нижнекамск и стал работать в  ЦРБ. Первое время он работал хирургом, вёл много операции, но, так как у него была аллергия на антисептики, он выбрал работу </a:t>
            </a:r>
            <a:r>
              <a:rPr lang="ru-RU" dirty="0" smtClean="0">
                <a:solidFill>
                  <a:srgbClr val="002060"/>
                </a:solidFill>
              </a:rPr>
              <a:t>анестезиолога-реаниматолога</a:t>
            </a:r>
            <a:r>
              <a:rPr lang="ru-RU" dirty="0">
                <a:solidFill>
                  <a:srgbClr val="002060"/>
                </a:solidFill>
              </a:rPr>
              <a:t>. </a:t>
            </a:r>
            <a:endParaRPr lang="ru-RU" dirty="0" smtClean="0">
              <a:solidFill>
                <a:srgbClr val="002060"/>
              </a:solidFill>
            </a:endParaRPr>
          </a:p>
          <a:p>
            <a:pPr marL="64008" indent="0"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В </a:t>
            </a:r>
            <a:r>
              <a:rPr lang="ru-RU" dirty="0">
                <a:solidFill>
                  <a:srgbClr val="002060"/>
                </a:solidFill>
              </a:rPr>
              <a:t>1985 году Вячеслав Павлович женится на Наталье Анатольевне. От этого брака у них появилось двое детей.</a:t>
            </a:r>
          </a:p>
          <a:p>
            <a:pPr marL="64008" indent="0" algn="ctr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44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rm-content.s3.amazonaws.com/5555d5c78c7ada030f4fc94c/109251/upload-4f190030-1688-11e5-9d29-3137407c0e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17470" cy="653147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3968" y="1268760"/>
            <a:ext cx="4402832" cy="4857403"/>
          </a:xfrm>
        </p:spPr>
        <p:txBody>
          <a:bodyPr>
            <a:normAutofit fontScale="92500" lnSpcReduction="20000"/>
          </a:bodyPr>
          <a:lstStyle/>
          <a:p>
            <a:pPr marL="64008" indent="0" algn="ctr">
              <a:buNone/>
            </a:pPr>
            <a:r>
              <a:rPr lang="ru-RU" dirty="0"/>
              <a:t>За годы работы зарекомендовал себя грамотным </a:t>
            </a:r>
            <a:r>
              <a:rPr lang="ru-RU" dirty="0" smtClean="0"/>
              <a:t>специалистом.        Провел </a:t>
            </a:r>
            <a:r>
              <a:rPr lang="ru-RU" dirty="0"/>
              <a:t>856 общих обезболиваний, из которых не было ни одного осложнения. В 1982 году впервые в Нижнекамске внедрил метод </a:t>
            </a:r>
            <a:r>
              <a:rPr lang="ru-RU" dirty="0" err="1" smtClean="0"/>
              <a:t>эпидуральной</a:t>
            </a:r>
            <a:r>
              <a:rPr lang="ru-RU" dirty="0" smtClean="0"/>
              <a:t> </a:t>
            </a:r>
            <a:r>
              <a:rPr lang="ru-RU" dirty="0"/>
              <a:t>анестезии. 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08" y="2636912"/>
            <a:ext cx="4320000" cy="2942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950912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Его профессия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72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rm-content.s3.amazonaws.com/5555d5c78c7ada030f4fc94c/109251/upload-4f190030-1688-11e5-9d29-3137407c0e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17470" cy="653147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75576" y="1600200"/>
            <a:ext cx="3611224" cy="4525963"/>
          </a:xfrm>
        </p:spPr>
        <p:txBody>
          <a:bodyPr>
            <a:normAutofit fontScale="92500" lnSpcReduction="20000"/>
          </a:bodyPr>
          <a:lstStyle/>
          <a:p>
            <a:pPr marL="64008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В 1987 году освоил метод </a:t>
            </a:r>
            <a:r>
              <a:rPr lang="ru-RU" dirty="0" err="1">
                <a:solidFill>
                  <a:srgbClr val="002060"/>
                </a:solidFill>
              </a:rPr>
              <a:t>гемосорбции</a:t>
            </a:r>
            <a:r>
              <a:rPr lang="ru-RU" dirty="0">
                <a:solidFill>
                  <a:srgbClr val="002060"/>
                </a:solidFill>
              </a:rPr>
              <a:t>, что послужило в последствии развитию такого направления, как гравитационная хирургия крови, метод, который по сей день успешно применяется в практике ЦРБ.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5576" y="2780928"/>
            <a:ext cx="4320000" cy="273694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950912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Его профессия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990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rm-content.s3.amazonaws.com/5555d5c78c7ada030f4fc94c/109251/upload-4f190030-1688-11e5-9d29-3137407c0e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17470" cy="65314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Его профессия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1268760"/>
            <a:ext cx="4128065" cy="4857403"/>
          </a:xfrm>
        </p:spPr>
        <p:txBody>
          <a:bodyPr>
            <a:normAutofit fontScale="92500"/>
          </a:bodyPr>
          <a:lstStyle/>
          <a:p>
            <a:pPr marL="64008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Вячеслав Павлович преподавал хирургию в нашем колледже, а так же взял на своё плечо смены в роддоме. Все свои лекции, конспекты он писал из своей практики, от руки, очень серьезно к этому относясь.</a:t>
            </a:r>
          </a:p>
          <a:p>
            <a:pPr marL="64008" indent="0" algn="ctr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23" y="2492896"/>
            <a:ext cx="4320000" cy="313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539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rm-content.s3.amazonaws.com/5555d5c78c7ada030f4fc94c/109251/upload-4f190030-1688-11e5-9d29-3137407c0e9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17470" cy="653147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58734" y="1268760"/>
            <a:ext cx="4266723" cy="4838227"/>
          </a:xfrm>
        </p:spPr>
        <p:txBody>
          <a:bodyPr>
            <a:normAutofit fontScale="70000" lnSpcReduction="20000"/>
          </a:bodyPr>
          <a:lstStyle/>
          <a:p>
            <a:pPr marL="64008" indent="0"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Он практически </a:t>
            </a:r>
            <a:r>
              <a:rPr lang="ru-RU" dirty="0">
                <a:solidFill>
                  <a:srgbClr val="002060"/>
                </a:solidFill>
              </a:rPr>
              <a:t>отдал всю свою жизнь медицине, поработал 16 лет, не разу не уходил на больничный, был безотказный, хороший, добрый. Вячеслав Павлович, полностью отдаваясь своей работе, переживал каждого своего пациента. За 2 года до его смерти у него нашли ишемическую болезнь сердца, но он был упрямый, любил свою работу, работал до конца.</a:t>
            </a:r>
          </a:p>
          <a:p>
            <a:pPr marL="64008" indent="0" algn="ctr">
              <a:buNone/>
            </a:pPr>
            <a:r>
              <a:rPr lang="ru-RU" dirty="0">
                <a:solidFill>
                  <a:srgbClr val="002060"/>
                </a:solidFill>
              </a:rPr>
              <a:t>Вячеслав Павлович ушел из жизни в 39 лет.  И, справедливо сказать: это один из великих врачей, который, действительно, светя другим, сгорел сам</a:t>
            </a:r>
            <a:r>
              <a:rPr lang="ru-RU" dirty="0" smtClean="0">
                <a:solidFill>
                  <a:srgbClr val="002060"/>
                </a:solidFill>
              </a:rPr>
              <a:t>…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96725"/>
            <a:ext cx="3204000" cy="402050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Заслуженный врач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183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278</TotalTime>
  <Words>392</Words>
  <Application>Microsoft Office PowerPoint</Application>
  <PresentationFormat>Экран (4:3)</PresentationFormat>
  <Paragraphs>21</Paragraphs>
  <Slides>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Тема Office</vt:lpstr>
      <vt:lpstr>Филимонов Вячеслав Павлович</vt:lpstr>
      <vt:lpstr>Биография врача</vt:lpstr>
      <vt:lpstr>Биография врача</vt:lpstr>
      <vt:lpstr>Военно-полевые сборы</vt:lpstr>
      <vt:lpstr>Его профессия</vt:lpstr>
      <vt:lpstr>Презентация PowerPoint</vt:lpstr>
      <vt:lpstr>Презентация PowerPoint</vt:lpstr>
      <vt:lpstr>Его профессия</vt:lpstr>
      <vt:lpstr>Презентация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Крахмалев Валентин Иванович</dc:title>
  <dc:creator>Алия</dc:creator>
  <cp:lastModifiedBy>Пользователь</cp:lastModifiedBy>
  <cp:revision>39</cp:revision>
  <dcterms:created xsi:type="dcterms:W3CDTF">2016-12-03T03:35:11Z</dcterms:created>
  <dcterms:modified xsi:type="dcterms:W3CDTF">2022-04-15T08:13:08Z</dcterms:modified>
</cp:coreProperties>
</file>